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>
        <p:scale>
          <a:sx n="75" d="100"/>
          <a:sy n="75" d="100"/>
        </p:scale>
        <p:origin x="41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Dihybrid crosses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43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If a plant that is heterozygous for yellow pea seeds and homozygous recessive for pod shape is crossed with a green seeded plant and heterozygous for pod shape, what are the chances of producing an offspring that is hybrid for both traits?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85779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If a true breeding tall pea plant with wrinkly seeds is crossed with a pea plant that is hybrid for height and seed shape, how many of the offspring will have the same genotype as one of their parents?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92076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If dark hair and dark eyes are dominant in dogs, then what are the chances of getting a light haired dog with dark eyes in a cross of a light haired dog with heterozygous dark eyes and a hybrid dark fur dog with light eyes? </a:t>
            </a:r>
          </a:p>
          <a:p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84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7239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333501"/>
            <a:ext cx="10353762" cy="4457699"/>
          </a:xfrm>
        </p:spPr>
        <p:txBody>
          <a:bodyPr>
            <a:normAutofit/>
          </a:bodyPr>
          <a:lstStyle/>
          <a:p>
            <a:r>
              <a:rPr lang="en-US" sz="3200" dirty="0"/>
              <a:t>A</a:t>
            </a:r>
            <a:r>
              <a:rPr lang="en-US" sz="3200" dirty="0" smtClean="0"/>
              <a:t> widows peak hairline and tongue rolling is dominant compared to a straight hairline and not being able to roll the tongue.  In a cross between a mother with a straight hairline and homozygous for tongue rolling with a father that has a widows peak (homozygous) and can’t roll his tongue, what is the most likely phenotype of their future offspring?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9805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78346F"/>
      </a:dk2>
      <a:lt2>
        <a:srgbClr val="D9A8D2"/>
      </a:lt2>
      <a:accent1>
        <a:srgbClr val="CE57AB"/>
      </a:accent1>
      <a:accent2>
        <a:srgbClr val="8E8EFD"/>
      </a:accent2>
      <a:accent3>
        <a:srgbClr val="7CBCE0"/>
      </a:accent3>
      <a:accent4>
        <a:srgbClr val="70BF9F"/>
      </a:accent4>
      <a:accent5>
        <a:srgbClr val="A5B960"/>
      </a:accent5>
      <a:accent6>
        <a:srgbClr val="D47A57"/>
      </a:accent6>
      <a:hlink>
        <a:srgbClr val="D164DE"/>
      </a:hlink>
      <a:folHlink>
        <a:srgbClr val="BE87C4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D4FE1632-F131-47D3-A814-99E9CD025E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120</TotalTime>
  <Words>201</Words>
  <Application>Microsoft Office PowerPoint</Application>
  <PresentationFormat>Widescreen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Bookman Old Style</vt:lpstr>
      <vt:lpstr>Rockwell</vt:lpstr>
      <vt:lpstr>Damask</vt:lpstr>
      <vt:lpstr>Dihybrid crosses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Dihybrid crosses</dc:title>
  <dc:creator>Michelle Thompson</dc:creator>
  <cp:lastModifiedBy>Michelle Thompson</cp:lastModifiedBy>
  <cp:revision>9</cp:revision>
  <dcterms:created xsi:type="dcterms:W3CDTF">2019-12-12T00:50:29Z</dcterms:created>
  <dcterms:modified xsi:type="dcterms:W3CDTF">2019-12-12T02:51:20Z</dcterms:modified>
</cp:coreProperties>
</file>