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878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alms.org/Public/PreviewStandard/Preview/724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4BF5E-4154-49D2-9839-75C29683B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Propose strategies to prevent health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D48035-A7FC-4617-B4B9-3683D62B23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4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14BB6-51EF-4322-8185-47C5771A9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 to Experts </a:t>
            </a:r>
            <a:br>
              <a:rPr lang="en-US" dirty="0"/>
            </a:br>
            <a:r>
              <a:rPr lang="en-US" dirty="0" err="1"/>
              <a:t>Benjhmen</a:t>
            </a:r>
            <a:r>
              <a:rPr lang="en-US" dirty="0"/>
              <a:t>, </a:t>
            </a:r>
            <a:r>
              <a:rPr lang="en-US" dirty="0" err="1"/>
              <a:t>Everney</a:t>
            </a:r>
            <a:r>
              <a:rPr lang="en-US" dirty="0"/>
              <a:t>, Reese, </a:t>
            </a:r>
            <a:r>
              <a:rPr lang="en-US" dirty="0" err="1"/>
              <a:t>Charlise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827C6-BD15-4224-9BFF-D20E4C239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358815"/>
            <a:ext cx="6281873" cy="6169307"/>
          </a:xfrm>
        </p:spPr>
        <p:txBody>
          <a:bodyPr>
            <a:normAutofit/>
          </a:bodyPr>
          <a:lstStyle/>
          <a:p>
            <a:r>
              <a:rPr lang="en-US" dirty="0"/>
              <a:t>Design a SMART goal for your challenge. </a:t>
            </a:r>
          </a:p>
          <a:p>
            <a:r>
              <a:rPr lang="en-US" dirty="0"/>
              <a:t>Determine the communities with the greatest need for access to experts in mental health and physical fitness/nutrition.  </a:t>
            </a:r>
          </a:p>
          <a:p>
            <a:r>
              <a:rPr lang="en-US" dirty="0"/>
              <a:t>Research the County budget currently spent on recreation programs and mental health.  (Make sure it is Polk County Florida).  Research the salary range/hourly wage for Mental health professionals and personal trainers/nutritionists.  </a:t>
            </a:r>
          </a:p>
          <a:p>
            <a:r>
              <a:rPr lang="en-US" dirty="0"/>
              <a:t>Decide how many professionals you expect to need to accomplish your goal. </a:t>
            </a:r>
          </a:p>
          <a:p>
            <a:r>
              <a:rPr lang="en-US" dirty="0"/>
              <a:t>Prepare a marketing campaign to present to the Polk County Board of Commissioners to encourage a line item to  fund ____ positions of traveling mental health professionals and personal trainers to serve in communities throughout the county. </a:t>
            </a:r>
          </a:p>
        </p:txBody>
      </p:sp>
    </p:spTree>
    <p:extLst>
      <p:ext uri="{BB962C8B-B14F-4D97-AF65-F5344CB8AC3E}">
        <p14:creationId xmlns:p14="http://schemas.microsoft.com/office/powerpoint/2010/main" val="1527095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B12B-8926-4047-AC71-3514BC76B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Elementary School  Education </a:t>
            </a:r>
            <a:br>
              <a:rPr lang="en-US" dirty="0"/>
            </a:br>
            <a:r>
              <a:rPr lang="en-US" dirty="0" err="1"/>
              <a:t>Zayyan</a:t>
            </a:r>
            <a:r>
              <a:rPr lang="en-US" dirty="0"/>
              <a:t>, David, Edward, Elliana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E189E-A493-4734-BCEF-57B2CBE36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 smart goal for your project. </a:t>
            </a:r>
          </a:p>
          <a:p>
            <a:r>
              <a:rPr lang="en-US" dirty="0"/>
              <a:t>Research the current educational requirements for elementary school regarding fitness/wellness </a:t>
            </a:r>
            <a:r>
              <a:rPr lang="en-US"/>
              <a:t>and nutrition. 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6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F97F2-D90C-4E71-AC25-7B831E92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prevent health problems?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8504F-A48D-42C5-9172-8692C366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ighlight>
                  <a:srgbClr val="FFFF00"/>
                </a:highlight>
                <a:hlinkClick r:id="rId2"/>
              </a:rPr>
              <a:t>HE.912.C.1.4</a:t>
            </a:r>
            <a:r>
              <a:rPr lang="en-US" dirty="0">
                <a:highlight>
                  <a:srgbClr val="FFFF00"/>
                </a:highlight>
              </a:rPr>
              <a:t> Propose strategies to reduce or prevent injuries and health problems.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5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DE170-A2AD-460C-BB37-8731E279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Brainstorm a list of how to prevent obesity in Polk County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52A92-8F7E-4782-B011-79442FAE2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35% of Polk County Residents are obese.  </a:t>
            </a:r>
          </a:p>
          <a:p>
            <a:r>
              <a:rPr lang="en-US" dirty="0"/>
              <a:t>Obesity is one of the main indicators/risk factors for many non-communicable diseases.  </a:t>
            </a:r>
          </a:p>
          <a:p>
            <a:r>
              <a:rPr lang="en-US" dirty="0"/>
              <a:t>How do we prevent obesity in our community?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3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C6D20-1DFB-46DB-8118-0E01F7C28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Student and teacher generated list of possible strategies to prevent /reduce obesity.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3A7BD-7A5F-4B24-B0F9-FACC7C9A3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Weight loss competition for Polk County Residents – award money. </a:t>
            </a:r>
          </a:p>
          <a:p>
            <a:r>
              <a:rPr lang="en-US" dirty="0"/>
              <a:t>Provide healthy foods at supermarkets.  Highlight the healthy stuff! </a:t>
            </a:r>
          </a:p>
          <a:p>
            <a:r>
              <a:rPr lang="en-US" dirty="0"/>
              <a:t>More parks/</a:t>
            </a:r>
            <a:r>
              <a:rPr lang="en-US" dirty="0">
                <a:highlight>
                  <a:srgbClr val="FFFF00"/>
                </a:highlight>
              </a:rPr>
              <a:t>safe exercise areas</a:t>
            </a:r>
            <a:r>
              <a:rPr lang="en-US" dirty="0"/>
              <a:t>. </a:t>
            </a:r>
          </a:p>
          <a:p>
            <a:r>
              <a:rPr lang="en-US" dirty="0"/>
              <a:t>Requiring PE and Culinary classes in school. </a:t>
            </a:r>
          </a:p>
          <a:p>
            <a:r>
              <a:rPr lang="en-US" dirty="0">
                <a:highlight>
                  <a:srgbClr val="FFFF00"/>
                </a:highlight>
              </a:rPr>
              <a:t>More places to check body weight.  Dr. office</a:t>
            </a:r>
            <a:r>
              <a:rPr lang="en-US" dirty="0"/>
              <a:t>, Publix, etc.  </a:t>
            </a:r>
          </a:p>
          <a:p>
            <a:r>
              <a:rPr lang="en-US" dirty="0"/>
              <a:t>Access to therapy.  Happier people don’t stress eat.  </a:t>
            </a:r>
          </a:p>
          <a:p>
            <a:r>
              <a:rPr lang="en-US" dirty="0"/>
              <a:t>Fewer fast food restaurants.  Regulate what they can sell. </a:t>
            </a:r>
          </a:p>
          <a:p>
            <a:r>
              <a:rPr lang="en-US" dirty="0">
                <a:highlight>
                  <a:srgbClr val="FFFF00"/>
                </a:highlight>
              </a:rPr>
              <a:t>Teaching pre school and elementary students to make healthy choices with exercise and food. </a:t>
            </a:r>
          </a:p>
          <a:p>
            <a:r>
              <a:rPr lang="en-US" dirty="0"/>
              <a:t>Updating parks to make them more inviting. </a:t>
            </a:r>
          </a:p>
          <a:p>
            <a:r>
              <a:rPr lang="en-US" dirty="0"/>
              <a:t>Access </a:t>
            </a:r>
            <a:r>
              <a:rPr lang="en-US" dirty="0">
                <a:highlight>
                  <a:srgbClr val="FFFF00"/>
                </a:highlight>
              </a:rPr>
              <a:t>to personal health trainers</a:t>
            </a:r>
          </a:p>
          <a:p>
            <a:r>
              <a:rPr lang="en-US" dirty="0"/>
              <a:t>Community garden</a:t>
            </a:r>
          </a:p>
          <a:p>
            <a:r>
              <a:rPr lang="en-US" dirty="0"/>
              <a:t>Find a way to limit TV watching. </a:t>
            </a:r>
          </a:p>
          <a:p>
            <a:r>
              <a:rPr lang="en-US" dirty="0">
                <a:highlight>
                  <a:srgbClr val="FFFF00"/>
                </a:highlight>
              </a:rPr>
              <a:t>Educate more on the effects of obesity.</a:t>
            </a:r>
          </a:p>
          <a:p>
            <a:r>
              <a:rPr lang="en-US" dirty="0"/>
              <a:t>Prizes for physical activity.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CB2CD1-E52E-4E05-82CC-84590539318A}"/>
              </a:ext>
            </a:extLst>
          </p:cNvPr>
          <p:cNvSpPr txBox="1"/>
          <p:nvPr/>
        </p:nvSpPr>
        <p:spPr>
          <a:xfrm>
            <a:off x="689029" y="237067"/>
            <a:ext cx="406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Healthy food restaurants/regulate fast food.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Elementary education on healthy eating/life choices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Access to trainers/therapists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 garden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 for the general public/highlight healthy food in stores.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4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E7866-9813-485B-9698-C866D80B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research!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84D96-893A-45EA-B795-13BD9B077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our county currently doing to prevent/reduce obesity?  </a:t>
            </a:r>
          </a:p>
          <a:p>
            <a:r>
              <a:rPr lang="en-US" dirty="0"/>
              <a:t>http://www.floridahealth.gov/provider-and-partner-resources/community-partnerships/floridamapp/state-and-community-reports/polk-county/_documents/polk-chip.pdf</a:t>
            </a:r>
          </a:p>
        </p:txBody>
      </p:sp>
    </p:spTree>
    <p:extLst>
      <p:ext uri="{BB962C8B-B14F-4D97-AF65-F5344CB8AC3E}">
        <p14:creationId xmlns:p14="http://schemas.microsoft.com/office/powerpoint/2010/main" val="386895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4518E-3EFC-444E-A191-8A74AFE65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Polk-CHIP not meet their goal?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F0295-F07C-4105-96EF-E39793155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Ideas as to why the goal was not met.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96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8AD21-BF7A-4F73-9E83-3A371FAE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Garden Proposal </a:t>
            </a:r>
            <a:br>
              <a:rPr lang="en-US" dirty="0"/>
            </a:br>
            <a:r>
              <a:rPr lang="en-US" dirty="0"/>
              <a:t>Mia Campos</a:t>
            </a:r>
            <a:br>
              <a:rPr lang="en-US" dirty="0"/>
            </a:br>
            <a:r>
              <a:rPr lang="en-US" dirty="0"/>
              <a:t>Raiden Pate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B8BEA-067B-412B-86BD-9AEF056C1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County-owned land space and access to communities that would most benefit from a community garden.   Low income communities/predominately Black communities</a:t>
            </a:r>
          </a:p>
          <a:p>
            <a:r>
              <a:rPr lang="en-US" dirty="0"/>
              <a:t>Requires access to water</a:t>
            </a:r>
          </a:p>
          <a:p>
            <a:r>
              <a:rPr lang="en-US" dirty="0"/>
              <a:t>Portion of area must be partial shade to full sun</a:t>
            </a:r>
          </a:p>
          <a:p>
            <a:r>
              <a:rPr lang="en-US" dirty="0"/>
              <a:t>List of potential partners to contact for donations: </a:t>
            </a:r>
          </a:p>
          <a:p>
            <a:pPr lvl="1"/>
            <a:r>
              <a:rPr lang="en-US" dirty="0"/>
              <a:t>seeds, equipment like: tillers, garden tools, trellises, sprinklers/watering cans, storage for equipment, etc. </a:t>
            </a:r>
          </a:p>
          <a:p>
            <a:r>
              <a:rPr lang="en-US" dirty="0"/>
              <a:t>Create a Slides proposal to present to the Polk County Board of County Commissioners to persuade them to approve your project. </a:t>
            </a:r>
          </a:p>
        </p:txBody>
      </p:sp>
    </p:spTree>
    <p:extLst>
      <p:ext uri="{BB962C8B-B14F-4D97-AF65-F5344CB8AC3E}">
        <p14:creationId xmlns:p14="http://schemas.microsoft.com/office/powerpoint/2010/main" val="275645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89004-C396-407D-BD4C-59443A17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Education/ highlight healthy food in stores </a:t>
            </a:r>
            <a:br>
              <a:rPr lang="en-US" dirty="0"/>
            </a:br>
            <a:r>
              <a:rPr lang="en-US" dirty="0"/>
              <a:t>Gavin, Ashley, </a:t>
            </a:r>
            <a:r>
              <a:rPr lang="en-US" dirty="0" err="1"/>
              <a:t>Anaiz</a:t>
            </a:r>
            <a:r>
              <a:rPr lang="en-US" dirty="0"/>
              <a:t>, Osvaldo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7E2ED-274B-4128-9922-7C58EDD11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 smart goal for your topic. </a:t>
            </a:r>
          </a:p>
          <a:p>
            <a:r>
              <a:rPr lang="en-US" dirty="0"/>
              <a:t>Research the current efforts to educate shoppers on choosing healthy foods (marketing campaigns, food placement in stores, etc. )</a:t>
            </a:r>
          </a:p>
          <a:p>
            <a:r>
              <a:rPr lang="en-US" dirty="0"/>
              <a:t>Determine profit margins for grocery stores on healthy food vs processed food. </a:t>
            </a:r>
          </a:p>
          <a:p>
            <a:r>
              <a:rPr lang="en-US" dirty="0"/>
              <a:t>Design a marketing campaign to pitch to Grocery chain executives to persuade them to aggressively market healthy foods to shoppers. </a:t>
            </a:r>
          </a:p>
        </p:txBody>
      </p:sp>
    </p:spTree>
    <p:extLst>
      <p:ext uri="{BB962C8B-B14F-4D97-AF65-F5344CB8AC3E}">
        <p14:creationId xmlns:p14="http://schemas.microsoft.com/office/powerpoint/2010/main" val="3958315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456E9-07FA-45EB-96F2-20FD891BE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Healthy </a:t>
            </a:r>
            <a:r>
              <a:rPr lang="en-US" dirty="0" err="1"/>
              <a:t>Restaraunts</a:t>
            </a:r>
            <a:br>
              <a:rPr lang="en-US" dirty="0"/>
            </a:br>
            <a:r>
              <a:rPr lang="en-US" dirty="0"/>
              <a:t>Estrella, Marissa, Juan, Jasmine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2136E-1991-4437-BC06-B7A6C9054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 SMART goal for your topic. </a:t>
            </a:r>
          </a:p>
          <a:p>
            <a:r>
              <a:rPr lang="en-US" dirty="0"/>
              <a:t>Research the restaurants available in Polk County.  </a:t>
            </a:r>
          </a:p>
          <a:p>
            <a:pPr lvl="1"/>
            <a:r>
              <a:rPr lang="en-US" dirty="0"/>
              <a:t>How many are fast food restaurants?</a:t>
            </a:r>
          </a:p>
          <a:p>
            <a:pPr lvl="2"/>
            <a:r>
              <a:rPr lang="en-US" dirty="0"/>
              <a:t>What percent of their menu is a “healthy” option? </a:t>
            </a:r>
          </a:p>
          <a:p>
            <a:pPr lvl="2"/>
            <a:r>
              <a:rPr lang="en-US" dirty="0"/>
              <a:t>What is the profit margin on healthy foods compared to unhealthy ones on the menu?</a:t>
            </a:r>
          </a:p>
          <a:p>
            <a:r>
              <a:rPr lang="en-US" dirty="0"/>
              <a:t>Prepare a marketing campaign targeting the owners of fast food restaurants to change their menu to offer ___% healthy options.  </a:t>
            </a:r>
          </a:p>
          <a:p>
            <a:pPr lvl="1"/>
            <a:r>
              <a:rPr lang="en-US" dirty="0"/>
              <a:t>Include suggestions for healthy options. </a:t>
            </a:r>
          </a:p>
          <a:p>
            <a:pPr lvl="1"/>
            <a:r>
              <a:rPr lang="en-US" dirty="0"/>
              <a:t>Include marketing to entice consumers to purchase the healthier products </a:t>
            </a:r>
          </a:p>
        </p:txBody>
      </p:sp>
    </p:spTree>
    <p:extLst>
      <p:ext uri="{BB962C8B-B14F-4D97-AF65-F5344CB8AC3E}">
        <p14:creationId xmlns:p14="http://schemas.microsoft.com/office/powerpoint/2010/main" val="177985608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7241</TotalTime>
  <Words>751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Rockwell</vt:lpstr>
      <vt:lpstr>Wingdings</vt:lpstr>
      <vt:lpstr>Atlas</vt:lpstr>
      <vt:lpstr>Propose strategies to prevent health problems</vt:lpstr>
      <vt:lpstr>How do we prevent health problems?  </vt:lpstr>
      <vt:lpstr>Brainstorm a list of how to prevent obesity in Polk County</vt:lpstr>
      <vt:lpstr>Student and teacher generated list of possible strategies to prevent /reduce obesity. </vt:lpstr>
      <vt:lpstr>Time for research! </vt:lpstr>
      <vt:lpstr>Why did Polk-CHIP not meet their goal?  </vt:lpstr>
      <vt:lpstr>Community Garden Proposal  Mia Campos Raiden Pate</vt:lpstr>
      <vt:lpstr>Adult Education/ highlight healthy food in stores  Gavin, Ashley, Anaiz, Osvaldo  </vt:lpstr>
      <vt:lpstr>Healthy Restaraunts Estrella, Marissa, Juan, Jasmine</vt:lpstr>
      <vt:lpstr>Access to Experts  Benjhmen, Everney, Reese, Charlise</vt:lpstr>
      <vt:lpstr>Elementary School  Education  Zayyan, David, Edward, Elliana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 strategies to prevent health problems</dc:title>
  <dc:creator>Michelle Thompson</dc:creator>
  <cp:lastModifiedBy>Michelle Thompson</cp:lastModifiedBy>
  <cp:revision>15</cp:revision>
  <dcterms:created xsi:type="dcterms:W3CDTF">2021-02-17T09:47:38Z</dcterms:created>
  <dcterms:modified xsi:type="dcterms:W3CDTF">2021-02-22T12:21:01Z</dcterms:modified>
</cp:coreProperties>
</file>