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Co-dominance, Incomplete dominance, Sex-linked traits and multiple alleles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Non-Mendelian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color in snapdragon plants is incompletely dominant and the varieties available are red, blue and purple, what would be the result of a cross of a purple flowering plant and a red flowering plant?</a:t>
            </a:r>
          </a:p>
          <a:p>
            <a:endParaRPr lang="en-US" dirty="0"/>
          </a:p>
          <a:p>
            <a:r>
              <a:rPr lang="en-US" dirty="0" smtClean="0"/>
              <a:t>If color is co-dominant in cows, what would be the result of the cross of a tan cow with black spots and a tan bull with black spots? </a:t>
            </a:r>
          </a:p>
        </p:txBody>
      </p:sp>
    </p:spTree>
    <p:extLst>
      <p:ext uri="{BB962C8B-B14F-4D97-AF65-F5344CB8AC3E}">
        <p14:creationId xmlns:p14="http://schemas.microsoft.com/office/powerpoint/2010/main" val="105535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1420859"/>
          </a:xfrm>
        </p:spPr>
        <p:txBody>
          <a:bodyPr/>
          <a:lstStyle/>
          <a:p>
            <a:r>
              <a:rPr lang="en-US" dirty="0" smtClean="0"/>
              <a:t>Color blindness is a sex-linked recessive disorder.  What are the chances of passing the condition to the offspring if the dad is colorblind and the mom is homozygous dominant?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3795" y="3247270"/>
            <a:ext cx="10353762" cy="14208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are the chances of the offspring of a couple to be color blind if the father is colorblind, and the mother’s father was colorblind?  The mother has normal vision.  </a:t>
            </a:r>
          </a:p>
          <a:p>
            <a:r>
              <a:rPr lang="en-US" dirty="0" smtClean="0"/>
              <a:t>If the mother is colorblind, and the father has normal vision, what are the chances of producing a child with normal vision?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8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 and Blood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804257"/>
            <a:ext cx="10353762" cy="208743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Blood types come in three varieties.  Type A, Type B, and Type O.  Types A and B are dominant to type O, but are codominant to each other. </a:t>
            </a:r>
            <a:r>
              <a:rPr lang="en-US" dirty="0"/>
              <a:t> </a:t>
            </a:r>
            <a:r>
              <a:rPr lang="en-US" dirty="0" smtClean="0"/>
              <a:t> What would be the result of a cross of a homozygous type A and type O parent?  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3794" y="2998914"/>
            <a:ext cx="10353762" cy="208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would be the result of  a cross of a heterozygous type A  female and a homozygous type B male? </a:t>
            </a:r>
          </a:p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794" y="5086353"/>
            <a:ext cx="10353762" cy="1935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If a baby was born with a blood type of AB, what are the possible blood types of the parents?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366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2214</TotalTime>
  <Words>271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Rockwell</vt:lpstr>
      <vt:lpstr>Damask</vt:lpstr>
      <vt:lpstr>Co-dominance, Incomplete dominance, Sex-linked traits and multiple alleles</vt:lpstr>
      <vt:lpstr>Non-Mendelian Inheritance</vt:lpstr>
      <vt:lpstr>Color blindness</vt:lpstr>
      <vt:lpstr>Multiple Alleles and Blood Type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Sex-linked traits and multiple alleles</dc:title>
  <dc:creator>Michelle Thompson</dc:creator>
  <cp:lastModifiedBy>Michelle Thompson</cp:lastModifiedBy>
  <cp:revision>6</cp:revision>
  <dcterms:created xsi:type="dcterms:W3CDTF">2020-01-06T00:03:50Z</dcterms:created>
  <dcterms:modified xsi:type="dcterms:W3CDTF">2020-01-07T12:57:57Z</dcterms:modified>
</cp:coreProperties>
</file>